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D1C8-B3F2-4777-933D-DB65AC6627C1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2966-6ECD-41E8-A022-9E58D0570F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3708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D1C8-B3F2-4777-933D-DB65AC6627C1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2966-6ECD-41E8-A022-9E58D0570F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584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D1C8-B3F2-4777-933D-DB65AC6627C1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2966-6ECD-41E8-A022-9E58D0570F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613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D1C8-B3F2-4777-933D-DB65AC6627C1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2966-6ECD-41E8-A022-9E58D0570F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1132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D1C8-B3F2-4777-933D-DB65AC6627C1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2966-6ECD-41E8-A022-9E58D0570F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823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D1C8-B3F2-4777-933D-DB65AC6627C1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2966-6ECD-41E8-A022-9E58D0570F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9953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D1C8-B3F2-4777-933D-DB65AC6627C1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2966-6ECD-41E8-A022-9E58D0570F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097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D1C8-B3F2-4777-933D-DB65AC6627C1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2966-6ECD-41E8-A022-9E58D0570F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0886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D1C8-B3F2-4777-933D-DB65AC6627C1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2966-6ECD-41E8-A022-9E58D0570F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6458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D1C8-B3F2-4777-933D-DB65AC6627C1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2966-6ECD-41E8-A022-9E58D0570F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822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D1C8-B3F2-4777-933D-DB65AC6627C1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2966-6ECD-41E8-A022-9E58D0570F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508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3D1C8-B3F2-4777-933D-DB65AC6627C1}" type="datetimeFigureOut">
              <a:rPr lang="es-MX" smtClean="0"/>
              <a:t>09/01/2017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C2966-6ECD-41E8-A022-9E58D0570F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2073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83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317533" y="1868225"/>
            <a:ext cx="699832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  <a: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MX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es simplemente el texto de relleno de las imprentas y archivos de texto. berenjena00, cuando un impresor (N. del T. persona que se dedica a la imprenta) desconocido usó una galería de textos y los mezcló de tal manera que logró hacer un libro de textos 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espécimen. </a:t>
            </a:r>
          </a:p>
          <a:p>
            <a:pPr algn="just"/>
            <a:endParaRPr lang="es-MX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s-MX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  <a: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MX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es simplemente el texto de relleno de las imprentas y archivos de texto. berenjena00, cuando un impresor (N. del T. persona que se dedica a la imprenta) desconocido usó una galería de textos y los mezcló de tal manera que logró hacer un libro de textos espécimen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algn="just"/>
            <a:endParaRPr lang="es-MX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s-MX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MX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 es simplemente el texto de relleno de las imprentas y archivos de texto. berenjena00, cuando un impresor (N. del T. persona que se dedica a la imprenta) desconocido usó una galería de textos y los mezcló de tal manera que logró hacer un libro de textos espécimen.  </a:t>
            </a:r>
            <a:endParaRPr lang="es-MX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es-MX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291777" y="337562"/>
            <a:ext cx="69983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>
                <a:solidFill>
                  <a:srgbClr val="002060"/>
                </a:solidFill>
              </a:rPr>
              <a:t>TEXTO SIMULADO</a:t>
            </a:r>
            <a:endParaRPr lang="es-MX" sz="4000" b="1" dirty="0">
              <a:solidFill>
                <a:srgbClr val="00206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330414" y="1116850"/>
            <a:ext cx="6998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solidFill>
                  <a:srgbClr val="26B485"/>
                </a:solidFill>
                <a:latin typeface="+mj-lt"/>
              </a:rPr>
              <a:t>Subtítulo de la presentación</a:t>
            </a:r>
            <a:endParaRPr lang="es-MX" sz="2000" b="1" dirty="0">
              <a:solidFill>
                <a:srgbClr val="26B485"/>
              </a:solidFill>
              <a:latin typeface="+mj-lt"/>
            </a:endParaRPr>
          </a:p>
        </p:txBody>
      </p:sp>
      <p:cxnSp>
        <p:nvCxnSpPr>
          <p:cNvPr id="7" name="Conector recto 6"/>
          <p:cNvCxnSpPr/>
          <p:nvPr/>
        </p:nvCxnSpPr>
        <p:spPr>
          <a:xfrm>
            <a:off x="1429554" y="1004555"/>
            <a:ext cx="5847009" cy="1287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1492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828135" y="2280349"/>
            <a:ext cx="74529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  <a: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MX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es simplemente el texto de relleno de las imprentas y archivos de texto. berenjena00, cuando un impresor (N. del T. persona que se dedica a la imprenta) desconocido usó una galería de textos y los mezcló de tal manera que logró hacer un libro de textos 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espécimen. </a:t>
            </a:r>
          </a:p>
          <a:p>
            <a:pPr algn="just"/>
            <a:endParaRPr lang="es-MX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s-MX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  <a: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MX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es simplemente el texto de relleno de las imprentas y archivos de texto. berenjena00, cuando un impresor (N. del T. persona que se dedica a la imprenta) desconocido usó una galería de textos y los mezcló de tal manera que logró hacer un libro de textos espécimen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algn="just"/>
            <a:endParaRPr lang="es-MX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s-MX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MX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 es simplemente el texto de relleno de las imprentas y archivos de texto. berenjena00, cuando un impresor (N. del T. persona que se dedica a la imprenta) desconocido usó una galería de textos y los mezcló de tal manera que logró hacer un libro de textos espécimen.  </a:t>
            </a:r>
            <a:endParaRPr lang="es-MX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es-MX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802379" y="749686"/>
            <a:ext cx="69983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>
                <a:solidFill>
                  <a:srgbClr val="002060"/>
                </a:solidFill>
              </a:rPr>
              <a:t>TEXTO SIMULADO</a:t>
            </a:r>
            <a:endParaRPr lang="es-MX" sz="4000" b="1" dirty="0">
              <a:solidFill>
                <a:srgbClr val="00206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41016" y="1528974"/>
            <a:ext cx="6998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solidFill>
                  <a:srgbClr val="26B485"/>
                </a:solidFill>
                <a:latin typeface="+mj-lt"/>
              </a:rPr>
              <a:t>Subtítulo de la presentación</a:t>
            </a:r>
            <a:endParaRPr lang="es-MX" sz="2000" b="1" dirty="0">
              <a:solidFill>
                <a:srgbClr val="26B485"/>
              </a:solidFill>
              <a:latin typeface="+mj-lt"/>
            </a:endParaRPr>
          </a:p>
        </p:txBody>
      </p:sp>
      <p:cxnSp>
        <p:nvCxnSpPr>
          <p:cNvPr id="7" name="Conector recto 6"/>
          <p:cNvCxnSpPr/>
          <p:nvPr/>
        </p:nvCxnSpPr>
        <p:spPr>
          <a:xfrm>
            <a:off x="940156" y="1416679"/>
            <a:ext cx="5847009" cy="1287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6839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16</Words>
  <Application>Microsoft Office PowerPoint</Application>
  <PresentationFormat>Presentación en pantalla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Araceli Reyes Goméz</dc:creator>
  <cp:lastModifiedBy>Araceli Reyes Goméz</cp:lastModifiedBy>
  <cp:revision>2</cp:revision>
  <dcterms:created xsi:type="dcterms:W3CDTF">2016-11-01T16:07:37Z</dcterms:created>
  <dcterms:modified xsi:type="dcterms:W3CDTF">2017-01-09T19:22:25Z</dcterms:modified>
</cp:coreProperties>
</file>