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93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26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21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05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21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28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98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9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77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17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E668-EB17-4017-A65A-41C0AEEE17F5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4CB35-0B34-4DB9-98FE-3B97BDDA9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7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6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26625" y="2048529"/>
            <a:ext cx="69983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espécimen. 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00869" y="517866"/>
            <a:ext cx="699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2060"/>
                </a:solidFill>
              </a:rPr>
              <a:t>TEXTO SIMULADO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39506" y="1297154"/>
            <a:ext cx="699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26B485"/>
                </a:solidFill>
                <a:latin typeface="+mj-lt"/>
              </a:rPr>
              <a:t>Subtítulo de la presentación</a:t>
            </a:r>
            <a:endParaRPr lang="es-MX" sz="2000" b="1" dirty="0">
              <a:solidFill>
                <a:srgbClr val="26B485"/>
              </a:solidFill>
              <a:latin typeface="+mj-lt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1738646" y="1184859"/>
            <a:ext cx="5847009" cy="12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77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26625" y="2409138"/>
            <a:ext cx="69983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espécimen. 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 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00869" y="878475"/>
            <a:ext cx="699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2060"/>
                </a:solidFill>
              </a:rPr>
              <a:t>TEXTO SIMULADO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39506" y="1657763"/>
            <a:ext cx="699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26B485"/>
                </a:solidFill>
                <a:latin typeface="+mj-lt"/>
              </a:rPr>
              <a:t>Subtítulo de la presentación</a:t>
            </a:r>
            <a:endParaRPr lang="es-MX" sz="2000" b="1" dirty="0">
              <a:solidFill>
                <a:srgbClr val="26B485"/>
              </a:solidFill>
              <a:latin typeface="+mj-lt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1738646" y="1545468"/>
            <a:ext cx="5847009" cy="12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920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Araceli Reyes Goméz</dc:creator>
  <cp:lastModifiedBy>Araceli Reyes Goméz</cp:lastModifiedBy>
  <cp:revision>2</cp:revision>
  <dcterms:created xsi:type="dcterms:W3CDTF">2016-11-01T16:01:37Z</dcterms:created>
  <dcterms:modified xsi:type="dcterms:W3CDTF">2017-01-09T19:14:48Z</dcterms:modified>
</cp:coreProperties>
</file>