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81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07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73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72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80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86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2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05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0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01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86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E6FB1-BB56-4DEB-8448-3E01C4E1AA08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8AAAE-1A09-483B-97FA-345158BC74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55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8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75112" y="2318981"/>
            <a:ext cx="69983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espécimen. </a:t>
            </a: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espécimen. </a:t>
            </a:r>
          </a:p>
          <a:p>
            <a:pPr algn="just"/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562234" y="350438"/>
            <a:ext cx="6998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2060"/>
                </a:solidFill>
              </a:rPr>
              <a:t>TEXTO SIMULADO</a:t>
            </a:r>
            <a:endParaRPr lang="es-MX" sz="4000" b="1" dirty="0">
              <a:solidFill>
                <a:srgbClr val="00206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00871" y="1129726"/>
            <a:ext cx="699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26B485"/>
                </a:solidFill>
                <a:latin typeface="+mj-lt"/>
              </a:rPr>
              <a:t>Subtítulo de la presentación</a:t>
            </a:r>
            <a:endParaRPr lang="es-MX" sz="2000" b="1" dirty="0">
              <a:solidFill>
                <a:srgbClr val="26B485"/>
              </a:solidFill>
              <a:latin typeface="+mj-lt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1700011" y="1017431"/>
            <a:ext cx="5847009" cy="1287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86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79652" y="2602317"/>
            <a:ext cx="69983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espécimen. </a:t>
            </a: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espécimen. </a:t>
            </a:r>
          </a:p>
          <a:p>
            <a:pPr algn="just"/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3896" y="1071654"/>
            <a:ext cx="6998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2060"/>
                </a:solidFill>
              </a:rPr>
              <a:t>TEXTO SIMULADO</a:t>
            </a:r>
            <a:endParaRPr lang="es-MX" sz="4000" b="1" dirty="0">
              <a:solidFill>
                <a:srgbClr val="00206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92533" y="1850942"/>
            <a:ext cx="699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26B485"/>
                </a:solidFill>
                <a:latin typeface="+mj-lt"/>
              </a:rPr>
              <a:t>Subtítulo de la presentación</a:t>
            </a:r>
            <a:endParaRPr lang="es-MX" sz="2000" b="1" dirty="0">
              <a:solidFill>
                <a:srgbClr val="26B485"/>
              </a:solidFill>
              <a:latin typeface="+mj-lt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991673" y="1738647"/>
            <a:ext cx="5847009" cy="1287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770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16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Araceli Reyes Goméz</dc:creator>
  <cp:lastModifiedBy>Araceli Reyes Goméz</cp:lastModifiedBy>
  <cp:revision>2</cp:revision>
  <dcterms:created xsi:type="dcterms:W3CDTF">2016-11-01T15:57:32Z</dcterms:created>
  <dcterms:modified xsi:type="dcterms:W3CDTF">2017-01-09T19:08:36Z</dcterms:modified>
</cp:coreProperties>
</file>