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E6FB1-BB56-4DEB-8448-3E01C4E1AA08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AAE-1A09-483B-97FA-345158BC74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816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E6FB1-BB56-4DEB-8448-3E01C4E1AA08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AAE-1A09-483B-97FA-345158BC74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8079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E6FB1-BB56-4DEB-8448-3E01C4E1AA08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AAE-1A09-483B-97FA-345158BC74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373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E6FB1-BB56-4DEB-8448-3E01C4E1AA08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AAE-1A09-483B-97FA-345158BC74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072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E6FB1-BB56-4DEB-8448-3E01C4E1AA08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AAE-1A09-483B-97FA-345158BC74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9804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E6FB1-BB56-4DEB-8448-3E01C4E1AA08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AAE-1A09-483B-97FA-345158BC74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8866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E6FB1-BB56-4DEB-8448-3E01C4E1AA08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AAE-1A09-483B-97FA-345158BC74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6928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E6FB1-BB56-4DEB-8448-3E01C4E1AA08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AAE-1A09-483B-97FA-345158BC74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5054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E6FB1-BB56-4DEB-8448-3E01C4E1AA08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AAE-1A09-483B-97FA-345158BC74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003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E6FB1-BB56-4DEB-8448-3E01C4E1AA08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AAE-1A09-483B-97FA-345158BC74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8017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E6FB1-BB56-4DEB-8448-3E01C4E1AA08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AAE-1A09-483B-97FA-345158BC74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9862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E6FB1-BB56-4DEB-8448-3E01C4E1AA08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8AAAE-1A09-483B-97FA-345158BC74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7550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084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575112" y="2318981"/>
            <a:ext cx="69983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Lorem</a:t>
            </a:r>
            <a:r>
              <a:rPr lang="es-MX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MX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Ipsum</a:t>
            </a: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es simplemente el texto de relleno de las imprentas y archivos de texto. berenjena00, cuando un impresor (N. del T. persona que se dedica a la imprenta) desconocido usó una galería de textos y los mezcló de tal manera que logró hacer un libro de textos 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espécimen. </a:t>
            </a:r>
          </a:p>
          <a:p>
            <a:pPr algn="just"/>
            <a:endParaRPr lang="es-MX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es-MX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Lorem</a:t>
            </a:r>
            <a:r>
              <a:rPr lang="es-MX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MX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Ipsum</a:t>
            </a: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es simplemente el texto de relleno de las imprentas y archivos de texto. berenjena00, cuando un impresor (N. del T. persona que se dedica a la imprenta) desconocido usó una galería de textos y los mezcló de tal manera que logró hacer un libro de textos espécimen. </a:t>
            </a:r>
          </a:p>
          <a:p>
            <a:pPr algn="just"/>
            <a:endParaRPr lang="es-MX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562234" y="350438"/>
            <a:ext cx="6998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 smtClean="0">
                <a:solidFill>
                  <a:srgbClr val="002060"/>
                </a:solidFill>
              </a:rPr>
              <a:t>TEXTO SIMULADO</a:t>
            </a:r>
            <a:endParaRPr lang="es-MX" sz="4000" b="1" dirty="0">
              <a:solidFill>
                <a:srgbClr val="002060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600871" y="1129726"/>
            <a:ext cx="6998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solidFill>
                  <a:srgbClr val="26B485"/>
                </a:solidFill>
                <a:latin typeface="+mj-lt"/>
              </a:rPr>
              <a:t>Subtítulo de la presentación</a:t>
            </a:r>
            <a:endParaRPr lang="es-MX" sz="2000" b="1" dirty="0">
              <a:solidFill>
                <a:srgbClr val="26B485"/>
              </a:solidFill>
              <a:latin typeface="+mj-lt"/>
            </a:endParaRPr>
          </a:p>
        </p:txBody>
      </p:sp>
      <p:cxnSp>
        <p:nvCxnSpPr>
          <p:cNvPr id="8" name="Conector recto 7"/>
          <p:cNvCxnSpPr/>
          <p:nvPr/>
        </p:nvCxnSpPr>
        <p:spPr>
          <a:xfrm>
            <a:off x="1700011" y="1017431"/>
            <a:ext cx="5847009" cy="1287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7862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879652" y="2602317"/>
            <a:ext cx="69983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Lorem</a:t>
            </a:r>
            <a:r>
              <a:rPr lang="es-MX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MX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Ipsum</a:t>
            </a: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es simplemente el texto de relleno de las imprentas y archivos de texto. berenjena00, cuando un impresor (N. del T. persona que se dedica a la imprenta) desconocido usó una galería de textos y los mezcló de tal manera que logró hacer un libro de textos 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espécimen. </a:t>
            </a:r>
          </a:p>
          <a:p>
            <a:pPr algn="just"/>
            <a:endParaRPr lang="es-MX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es-MX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Lorem</a:t>
            </a:r>
            <a:r>
              <a:rPr lang="es-MX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MX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Ipsum</a:t>
            </a: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es simplemente el texto de relleno de las imprentas y archivos de texto. berenjena00, cuando un impresor (N. del T. persona que se dedica a la imprenta) desconocido usó una galería de textos y los mezcló de tal manera que logró hacer un libro de textos espécimen. </a:t>
            </a:r>
          </a:p>
          <a:p>
            <a:pPr algn="just"/>
            <a:endParaRPr lang="es-MX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53896" y="1071654"/>
            <a:ext cx="6998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 smtClean="0">
                <a:solidFill>
                  <a:srgbClr val="002060"/>
                </a:solidFill>
              </a:rPr>
              <a:t>TEXTO SIMULADO</a:t>
            </a:r>
            <a:endParaRPr lang="es-MX" sz="4000" b="1" dirty="0">
              <a:solidFill>
                <a:srgbClr val="002060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892533" y="1850942"/>
            <a:ext cx="6998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solidFill>
                  <a:srgbClr val="26B485"/>
                </a:solidFill>
                <a:latin typeface="+mj-lt"/>
              </a:rPr>
              <a:t>Subtítulo de la presentación</a:t>
            </a:r>
            <a:endParaRPr lang="es-MX" sz="2000" b="1" dirty="0">
              <a:solidFill>
                <a:srgbClr val="26B485"/>
              </a:solidFill>
              <a:latin typeface="+mj-lt"/>
            </a:endParaRPr>
          </a:p>
        </p:txBody>
      </p:sp>
      <p:cxnSp>
        <p:nvCxnSpPr>
          <p:cNvPr id="8" name="Conector recto 7"/>
          <p:cNvCxnSpPr/>
          <p:nvPr/>
        </p:nvCxnSpPr>
        <p:spPr>
          <a:xfrm>
            <a:off x="991673" y="1738647"/>
            <a:ext cx="5847009" cy="1287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7709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16</Words>
  <Application>Microsoft Office PowerPoint</Application>
  <PresentationFormat>Presentación en pantalla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Araceli Reyes Goméz</dc:creator>
  <cp:lastModifiedBy>Araceli Reyes Goméz</cp:lastModifiedBy>
  <cp:revision>2</cp:revision>
  <dcterms:created xsi:type="dcterms:W3CDTF">2016-11-01T15:57:32Z</dcterms:created>
  <dcterms:modified xsi:type="dcterms:W3CDTF">2017-01-09T19:08:36Z</dcterms:modified>
</cp:coreProperties>
</file>